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2010-01-20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Structure</a:t>
            </a:r>
            <a:r>
              <a:rPr lang="pl-PL" dirty="0" smtClean="0"/>
              <a:t> </a:t>
            </a:r>
            <a:r>
              <a:rPr lang="pl-PL" dirty="0" err="1" smtClean="0"/>
              <a:t>overview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Introduction</a:t>
            </a:r>
            <a:endParaRPr lang="pl-PL" dirty="0" smtClean="0"/>
          </a:p>
          <a:p>
            <a:r>
              <a:rPr lang="pl-PL" dirty="0" err="1" smtClean="0"/>
              <a:t>Analysis</a:t>
            </a:r>
            <a:endParaRPr lang="pl-PL" dirty="0" smtClean="0"/>
          </a:p>
          <a:p>
            <a:r>
              <a:rPr lang="pl-PL" dirty="0" smtClean="0"/>
              <a:t>Design</a:t>
            </a:r>
          </a:p>
          <a:p>
            <a:r>
              <a:rPr lang="pl-PL" dirty="0" err="1" smtClean="0"/>
              <a:t>Implementation</a:t>
            </a:r>
            <a:endParaRPr lang="pl-PL" dirty="0" smtClean="0"/>
          </a:p>
          <a:p>
            <a:r>
              <a:rPr lang="pl-PL" dirty="0" err="1" smtClean="0"/>
              <a:t>Evaluation</a:t>
            </a:r>
            <a:endParaRPr lang="pl-PL" dirty="0" smtClean="0"/>
          </a:p>
          <a:p>
            <a:r>
              <a:rPr lang="pl-PL" dirty="0" err="1" smtClean="0"/>
              <a:t>Discussion</a:t>
            </a:r>
            <a:endParaRPr lang="pl-PL" dirty="0" smtClean="0"/>
          </a:p>
          <a:p>
            <a:r>
              <a:rPr lang="pl-PL" dirty="0" err="1" smtClean="0"/>
              <a:t>Related</a:t>
            </a:r>
            <a:r>
              <a:rPr lang="pl-PL" dirty="0" smtClean="0"/>
              <a:t> </a:t>
            </a:r>
            <a:r>
              <a:rPr lang="pl-PL" dirty="0" err="1" smtClean="0"/>
              <a:t>works</a:t>
            </a:r>
            <a:endParaRPr lang="pl-PL" dirty="0" smtClean="0"/>
          </a:p>
          <a:p>
            <a:r>
              <a:rPr lang="pl-PL" dirty="0" err="1" smtClean="0"/>
              <a:t>Conclusion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Analysis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 smtClean="0"/>
              <a:t>Personal</a:t>
            </a:r>
            <a:r>
              <a:rPr lang="pl-PL" dirty="0" smtClean="0"/>
              <a:t> </a:t>
            </a:r>
            <a:r>
              <a:rPr lang="pl-PL" dirty="0" err="1" smtClean="0"/>
              <a:t>information</a:t>
            </a:r>
            <a:r>
              <a:rPr lang="pl-PL" dirty="0" smtClean="0"/>
              <a:t> </a:t>
            </a:r>
            <a:r>
              <a:rPr lang="pl-PL" sz="2000" i="1" dirty="0" smtClean="0"/>
              <a:t>– </a:t>
            </a:r>
            <a:r>
              <a:rPr lang="pl-PL" sz="2000" i="1" dirty="0" err="1" smtClean="0"/>
              <a:t>Definition</a:t>
            </a:r>
            <a:r>
              <a:rPr lang="pl-PL" sz="2000" i="1" dirty="0" smtClean="0"/>
              <a:t>, </a:t>
            </a:r>
            <a:r>
              <a:rPr lang="pl-PL" sz="2000" i="1" dirty="0" err="1" smtClean="0"/>
              <a:t>Characteristics</a:t>
            </a:r>
            <a:r>
              <a:rPr lang="pl-PL" sz="2000" i="1" dirty="0" smtClean="0"/>
              <a:t>, </a:t>
            </a:r>
            <a:r>
              <a:rPr lang="pl-PL" sz="2000" i="1" dirty="0" err="1" smtClean="0"/>
              <a:t>Sources</a:t>
            </a:r>
            <a:r>
              <a:rPr lang="pl-PL" sz="2000" i="1" dirty="0" smtClean="0"/>
              <a:t>, …</a:t>
            </a:r>
            <a:endParaRPr lang="pl-PL" i="1" dirty="0" smtClean="0"/>
          </a:p>
          <a:p>
            <a:r>
              <a:rPr lang="pl-PL" dirty="0" smtClean="0"/>
              <a:t>Commercial management </a:t>
            </a:r>
            <a:r>
              <a:rPr lang="pl-PL" dirty="0" err="1" smtClean="0"/>
              <a:t>approaches</a:t>
            </a:r>
            <a:r>
              <a:rPr lang="pl-PL" dirty="0" smtClean="0"/>
              <a:t> </a:t>
            </a:r>
            <a:r>
              <a:rPr lang="pl-PL" sz="2800" i="1" dirty="0" smtClean="0"/>
              <a:t>– </a:t>
            </a:r>
            <a:r>
              <a:rPr lang="pl-PL" sz="2000" i="1" dirty="0" smtClean="0"/>
              <a:t>Outlook, OneNote, </a:t>
            </a:r>
            <a:r>
              <a:rPr lang="pl-PL" sz="2000" i="1" dirty="0" err="1" smtClean="0"/>
              <a:t>Ecco</a:t>
            </a:r>
            <a:r>
              <a:rPr lang="pl-PL" sz="2000" i="1" dirty="0" smtClean="0"/>
              <a:t> Pro</a:t>
            </a:r>
            <a:endParaRPr lang="pl-PL" i="1" dirty="0" smtClean="0"/>
          </a:p>
          <a:p>
            <a:r>
              <a:rPr lang="pl-PL" dirty="0" err="1" smtClean="0"/>
              <a:t>Combining</a:t>
            </a:r>
            <a:r>
              <a:rPr lang="pl-PL" dirty="0" smtClean="0"/>
              <a:t> </a:t>
            </a:r>
            <a:r>
              <a:rPr lang="pl-PL" dirty="0" err="1" smtClean="0"/>
              <a:t>distributed</a:t>
            </a:r>
            <a:r>
              <a:rPr lang="pl-PL" dirty="0" smtClean="0"/>
              <a:t> </a:t>
            </a:r>
            <a:r>
              <a:rPr lang="pl-PL" dirty="0" err="1" smtClean="0"/>
              <a:t>information</a:t>
            </a:r>
            <a:endParaRPr lang="pl-PL" dirty="0" smtClean="0"/>
          </a:p>
          <a:p>
            <a:r>
              <a:rPr lang="pl-PL" dirty="0" err="1" smtClean="0"/>
              <a:t>Representation</a:t>
            </a:r>
            <a:r>
              <a:rPr lang="pl-PL" dirty="0" smtClean="0"/>
              <a:t> and </a:t>
            </a:r>
            <a:r>
              <a:rPr lang="pl-PL" dirty="0" err="1" smtClean="0"/>
              <a:t>storage</a:t>
            </a:r>
            <a:endParaRPr lang="pl-PL" dirty="0" smtClean="0"/>
          </a:p>
          <a:p>
            <a:r>
              <a:rPr lang="pl-PL" dirty="0" err="1" smtClean="0"/>
              <a:t>Use</a:t>
            </a:r>
            <a:r>
              <a:rPr lang="pl-PL" dirty="0" smtClean="0"/>
              <a:t> </a:t>
            </a:r>
            <a:r>
              <a:rPr lang="pl-PL" dirty="0" err="1" smtClean="0"/>
              <a:t>cases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Design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Data model</a:t>
            </a:r>
          </a:p>
          <a:p>
            <a:r>
              <a:rPr lang="pl-PL" dirty="0" err="1" smtClean="0"/>
              <a:t>Presentation</a:t>
            </a:r>
            <a:r>
              <a:rPr lang="pl-PL" dirty="0" smtClean="0"/>
              <a:t> </a:t>
            </a:r>
            <a:r>
              <a:rPr lang="pl-PL" dirty="0" err="1" smtClean="0"/>
              <a:t>layer</a:t>
            </a:r>
            <a:endParaRPr lang="pl-PL" dirty="0" smtClean="0"/>
          </a:p>
          <a:p>
            <a:r>
              <a:rPr lang="pl-PL" dirty="0" err="1" smtClean="0"/>
              <a:t>Finding</a:t>
            </a:r>
            <a:r>
              <a:rPr lang="pl-PL" dirty="0" smtClean="0"/>
              <a:t> and </a:t>
            </a:r>
            <a:r>
              <a:rPr lang="pl-PL" dirty="0" err="1" smtClean="0"/>
              <a:t>managing</a:t>
            </a:r>
            <a:r>
              <a:rPr lang="pl-PL" dirty="0" smtClean="0"/>
              <a:t> </a:t>
            </a:r>
            <a:r>
              <a:rPr lang="pl-PL" dirty="0" err="1" smtClean="0"/>
              <a:t>information</a:t>
            </a:r>
            <a:endParaRPr lang="pl-PL" dirty="0" smtClean="0"/>
          </a:p>
          <a:p>
            <a:r>
              <a:rPr lang="pl-PL" dirty="0" err="1" smtClean="0"/>
              <a:t>External</a:t>
            </a:r>
            <a:r>
              <a:rPr lang="pl-PL" dirty="0" smtClean="0"/>
              <a:t> </a:t>
            </a:r>
            <a:r>
              <a:rPr lang="pl-PL" dirty="0" err="1" smtClean="0"/>
              <a:t>information</a:t>
            </a:r>
            <a:endParaRPr lang="pl-PL" dirty="0" smtClean="0"/>
          </a:p>
          <a:p>
            <a:r>
              <a:rPr lang="pl-PL" dirty="0" err="1" smtClean="0"/>
              <a:t>Sharing</a:t>
            </a:r>
            <a:r>
              <a:rPr lang="pl-PL" dirty="0" smtClean="0"/>
              <a:t> </a:t>
            </a:r>
            <a:r>
              <a:rPr lang="pl-PL" dirty="0" err="1" smtClean="0"/>
              <a:t>information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Remaining</a:t>
            </a:r>
            <a:r>
              <a:rPr lang="pl-PL" dirty="0" smtClean="0"/>
              <a:t> </a:t>
            </a:r>
            <a:r>
              <a:rPr lang="pl-PL" dirty="0" err="1" smtClean="0"/>
              <a:t>sections</a:t>
            </a:r>
            <a:r>
              <a:rPr lang="pl-PL" dirty="0" smtClean="0"/>
              <a:t>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 smtClean="0"/>
              <a:t>Implementation</a:t>
            </a:r>
            <a:endParaRPr lang="pl-PL" dirty="0" smtClean="0"/>
          </a:p>
          <a:p>
            <a:pPr lvl="1"/>
            <a:r>
              <a:rPr lang="pl-PL" dirty="0" err="1" smtClean="0"/>
              <a:t>Three-tier</a:t>
            </a:r>
            <a:r>
              <a:rPr lang="pl-PL" dirty="0" smtClean="0"/>
              <a:t> design</a:t>
            </a:r>
          </a:p>
          <a:p>
            <a:pPr lvl="1"/>
            <a:r>
              <a:rPr lang="pl-PL" dirty="0" err="1" smtClean="0"/>
              <a:t>Communication</a:t>
            </a:r>
            <a:r>
              <a:rPr lang="pl-PL" dirty="0" smtClean="0"/>
              <a:t> </a:t>
            </a:r>
            <a:r>
              <a:rPr lang="pl-PL" dirty="0" err="1" smtClean="0"/>
              <a:t>between</a:t>
            </a:r>
            <a:r>
              <a:rPr lang="pl-PL" dirty="0" smtClean="0"/>
              <a:t> </a:t>
            </a:r>
            <a:r>
              <a:rPr lang="pl-PL" dirty="0" err="1" smtClean="0"/>
              <a:t>tiers</a:t>
            </a:r>
            <a:endParaRPr lang="pl-PL" dirty="0" smtClean="0"/>
          </a:p>
          <a:p>
            <a:pPr lvl="1"/>
            <a:r>
              <a:rPr lang="pl-PL" dirty="0" err="1" smtClean="0"/>
              <a:t>Implemented</a:t>
            </a:r>
            <a:r>
              <a:rPr lang="pl-PL" dirty="0" smtClean="0"/>
              <a:t> </a:t>
            </a:r>
            <a:r>
              <a:rPr lang="pl-PL" dirty="0" err="1" smtClean="0"/>
              <a:t>features</a:t>
            </a:r>
            <a:endParaRPr lang="pl-PL" dirty="0" smtClean="0"/>
          </a:p>
          <a:p>
            <a:r>
              <a:rPr lang="pl-PL" dirty="0" err="1" smtClean="0"/>
              <a:t>Evaluation</a:t>
            </a:r>
            <a:r>
              <a:rPr lang="pl-PL" dirty="0" smtClean="0"/>
              <a:t> </a:t>
            </a:r>
            <a:r>
              <a:rPr lang="pl-PL" sz="2800" i="1" dirty="0" smtClean="0"/>
              <a:t>– </a:t>
            </a:r>
            <a:r>
              <a:rPr lang="pl-PL" sz="2000" i="1" dirty="0" err="1" smtClean="0"/>
              <a:t>scenarios</a:t>
            </a:r>
            <a:r>
              <a:rPr lang="pl-PL" sz="2000" i="1" dirty="0" smtClean="0"/>
              <a:t>, </a:t>
            </a:r>
            <a:r>
              <a:rPr lang="pl-PL" sz="2000" i="1" dirty="0" err="1" smtClean="0"/>
              <a:t>functionality</a:t>
            </a:r>
            <a:r>
              <a:rPr lang="pl-PL" sz="2000" i="1" dirty="0" smtClean="0"/>
              <a:t>, </a:t>
            </a:r>
            <a:r>
              <a:rPr lang="pl-PL" sz="2000" i="1" dirty="0" err="1" smtClean="0"/>
              <a:t>potential</a:t>
            </a:r>
            <a:endParaRPr lang="pl-PL" i="1" dirty="0" smtClean="0"/>
          </a:p>
          <a:p>
            <a:r>
              <a:rPr lang="pl-PL" dirty="0" err="1" smtClean="0"/>
              <a:t>Discussion</a:t>
            </a:r>
            <a:r>
              <a:rPr lang="pl-PL" dirty="0" smtClean="0"/>
              <a:t> </a:t>
            </a:r>
            <a:r>
              <a:rPr lang="pl-PL" sz="2800" i="1" dirty="0" smtClean="0"/>
              <a:t>– </a:t>
            </a:r>
            <a:r>
              <a:rPr lang="pl-PL" sz="2000" i="1" dirty="0" err="1" smtClean="0"/>
              <a:t>alternative</a:t>
            </a:r>
            <a:r>
              <a:rPr lang="pl-PL" sz="2000" i="1" dirty="0" smtClean="0"/>
              <a:t> design </a:t>
            </a:r>
            <a:r>
              <a:rPr lang="pl-PL" sz="2000" i="1" dirty="0" err="1" smtClean="0"/>
              <a:t>choices</a:t>
            </a:r>
            <a:r>
              <a:rPr lang="pl-PL" sz="2000" i="1" dirty="0" smtClean="0"/>
              <a:t>, </a:t>
            </a:r>
            <a:r>
              <a:rPr lang="pl-PL" sz="2000" i="1" dirty="0" err="1" smtClean="0"/>
              <a:t>problems</a:t>
            </a:r>
            <a:r>
              <a:rPr lang="pl-PL" sz="2000" i="1" dirty="0" smtClean="0"/>
              <a:t> </a:t>
            </a:r>
            <a:r>
              <a:rPr lang="pl-PL" sz="2000" i="1" dirty="0" err="1" smtClean="0"/>
              <a:t>with</a:t>
            </a:r>
            <a:r>
              <a:rPr lang="pl-PL" sz="2000" i="1" dirty="0" smtClean="0"/>
              <a:t> 3rd party </a:t>
            </a:r>
            <a:r>
              <a:rPr lang="pl-PL" sz="2000" i="1" dirty="0" err="1" smtClean="0"/>
              <a:t>components</a:t>
            </a:r>
            <a:endParaRPr lang="pl-PL" i="1" dirty="0" smtClean="0"/>
          </a:p>
          <a:p>
            <a:r>
              <a:rPr lang="pl-PL" dirty="0" err="1" smtClean="0"/>
              <a:t>Related</a:t>
            </a:r>
            <a:r>
              <a:rPr lang="pl-PL" dirty="0" smtClean="0"/>
              <a:t> </a:t>
            </a:r>
            <a:r>
              <a:rPr lang="pl-PL" dirty="0" err="1" smtClean="0"/>
              <a:t>works</a:t>
            </a:r>
            <a:r>
              <a:rPr lang="pl-PL" dirty="0" smtClean="0"/>
              <a:t> </a:t>
            </a:r>
            <a:r>
              <a:rPr lang="pl-PL" sz="2800" i="1" dirty="0" smtClean="0"/>
              <a:t>– </a:t>
            </a:r>
            <a:r>
              <a:rPr lang="pl-PL" sz="2000" i="1" dirty="0" err="1" smtClean="0"/>
              <a:t>Haystack</a:t>
            </a:r>
            <a:r>
              <a:rPr lang="pl-PL" sz="2000" i="1" dirty="0" smtClean="0"/>
              <a:t>, Chandler, NEPOMUK</a:t>
            </a:r>
            <a:endParaRPr lang="pl-PL" i="1" dirty="0" smtClean="0"/>
          </a:p>
          <a:p>
            <a:pPr lvl="1"/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90</Words>
  <Application>Microsoft Office PowerPoint</Application>
  <PresentationFormat>Pokaz na ekranie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Przepływ</vt:lpstr>
      <vt:lpstr>Structure overview</vt:lpstr>
      <vt:lpstr>Analysis</vt:lpstr>
      <vt:lpstr>Design</vt:lpstr>
      <vt:lpstr>Remaining sections…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overview</dc:title>
  <dc:creator>Piotrek</dc:creator>
  <cp:lastModifiedBy>Piotr Szymański</cp:lastModifiedBy>
  <cp:revision>1</cp:revision>
  <dcterms:created xsi:type="dcterms:W3CDTF">2010-01-20T15:38:02Z</dcterms:created>
  <dcterms:modified xsi:type="dcterms:W3CDTF">2010-01-20T15:47:33Z</dcterms:modified>
</cp:coreProperties>
</file>