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C2C667A-D031-484E-8B12-82D586805C52}" type="datetimeFigureOut">
              <a:rPr lang="pl-PL" smtClean="0"/>
              <a:t>2009-12-09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7A66409-063D-4E05-B50D-91A6E85E7227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C667A-D031-484E-8B12-82D586805C52}" type="datetimeFigureOut">
              <a:rPr lang="pl-PL" smtClean="0"/>
              <a:t>2009-12-09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6409-063D-4E05-B50D-91A6E85E722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C2C667A-D031-484E-8B12-82D586805C52}" type="datetimeFigureOut">
              <a:rPr lang="pl-PL" smtClean="0"/>
              <a:t>2009-12-09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7" name="Prostokąt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7A66409-063D-4E05-B50D-91A6E85E7227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C667A-D031-484E-8B12-82D586805C52}" type="datetimeFigureOut">
              <a:rPr lang="pl-PL" smtClean="0"/>
              <a:t>2009-12-09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7A66409-063D-4E05-B50D-91A6E85E7227}" type="slidenum">
              <a:rPr lang="pl-PL" smtClean="0"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Prostokąt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C667A-D031-484E-8B12-82D586805C52}" type="datetimeFigureOut">
              <a:rPr lang="pl-PL" smtClean="0"/>
              <a:t>2009-12-09</a:t>
            </a:fld>
            <a:endParaRPr lang="pl-PL"/>
          </a:p>
        </p:txBody>
      </p:sp>
      <p:sp>
        <p:nvSpPr>
          <p:cNvPr id="13" name="Symbol zastępczy numeru slajd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7A66409-063D-4E05-B50D-91A6E85E7227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C2C667A-D031-484E-8B12-82D586805C52}" type="datetimeFigureOut">
              <a:rPr lang="pl-PL" smtClean="0"/>
              <a:t>2009-12-09</a:t>
            </a:fld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7A66409-063D-4E05-B50D-91A6E85E7227}" type="slidenum">
              <a:rPr lang="pl-PL" smtClean="0"/>
              <a:t>‹#›</a:t>
            </a:fld>
            <a:endParaRPr lang="pl-PL"/>
          </a:p>
        </p:txBody>
      </p:sp>
      <p:sp>
        <p:nvSpPr>
          <p:cNvPr id="12" name="Symbol zastępczy stopki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C2C667A-D031-484E-8B12-82D586805C52}" type="datetimeFigureOut">
              <a:rPr lang="pl-PL" smtClean="0"/>
              <a:t>2009-12-09</a:t>
            </a:fld>
            <a:endParaRPr lang="pl-PL"/>
          </a:p>
        </p:txBody>
      </p:sp>
      <p:sp>
        <p:nvSpPr>
          <p:cNvPr id="12" name="Symbol zastępczy numeru slajd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7A66409-063D-4E05-B50D-91A6E85E7227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l-PL"/>
          </a:p>
        </p:txBody>
      </p:sp>
      <p:sp>
        <p:nvSpPr>
          <p:cNvPr id="16" name="Symbol zastępczy tekstu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5" name="Symbol zastępczy tekstu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C667A-D031-484E-8B12-82D586805C52}" type="datetimeFigureOut">
              <a:rPr lang="pl-PL" smtClean="0"/>
              <a:t>2009-12-09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7A66409-063D-4E05-B50D-91A6E85E722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C667A-D031-484E-8B12-82D586805C52}" type="datetimeFigureOut">
              <a:rPr lang="pl-PL" smtClean="0"/>
              <a:t>2009-12-09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7A66409-063D-4E05-B50D-91A6E85E722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C667A-D031-484E-8B12-82D586805C52}" type="datetimeFigureOut">
              <a:rPr lang="pl-PL" smtClean="0"/>
              <a:t>2009-12-09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7A66409-063D-4E05-B50D-91A6E85E7227}" type="slidenum">
              <a:rPr lang="pl-PL" smtClean="0"/>
              <a:t>‹#›</a:t>
            </a:fld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Prostokąt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1" name="Prostokąt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C2C667A-D031-484E-8B12-82D586805C52}" type="datetimeFigureOut">
              <a:rPr lang="pl-PL" smtClean="0"/>
              <a:t>2009-12-09</a:t>
            </a:fld>
            <a:endParaRPr lang="pl-PL"/>
          </a:p>
        </p:txBody>
      </p:sp>
      <p:sp>
        <p:nvSpPr>
          <p:cNvPr id="13" name="Symbol zastępczy numeru slajd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7A66409-063D-4E05-B50D-91A6E85E7227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C2C667A-D031-484E-8B12-82D586805C52}" type="datetimeFigureOut">
              <a:rPr lang="pl-PL" smtClean="0"/>
              <a:t>2009-12-09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Prostokąt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7A66409-063D-4E05-B50D-91A6E85E7227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Unified approach to management of distributed personal information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Piotr Szymański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Unified approach to management of distributed personal information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pl-PL" b="1" dirty="0" err="1" smtClean="0"/>
              <a:t>Personal</a:t>
            </a:r>
            <a:r>
              <a:rPr lang="pl-PL" b="1" dirty="0" smtClean="0"/>
              <a:t> </a:t>
            </a:r>
            <a:r>
              <a:rPr lang="pl-PL" b="1" dirty="0" err="1" smtClean="0"/>
              <a:t>information</a:t>
            </a:r>
            <a:r>
              <a:rPr lang="pl-PL" dirty="0" smtClean="0"/>
              <a:t>…</a:t>
            </a:r>
          </a:p>
          <a:p>
            <a:r>
              <a:rPr lang="pl-PL" dirty="0" smtClean="0"/>
              <a:t>…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distributed</a:t>
            </a:r>
            <a:r>
              <a:rPr lang="pl-PL" dirty="0" smtClean="0"/>
              <a:t>, </a:t>
            </a:r>
            <a:r>
              <a:rPr lang="pl-PL" dirty="0" err="1" smtClean="0"/>
              <a:t>fragmented</a:t>
            </a:r>
            <a:r>
              <a:rPr lang="pl-PL" dirty="0" smtClean="0"/>
              <a:t>, </a:t>
            </a:r>
            <a:r>
              <a:rPr lang="pl-PL" dirty="0" err="1" smtClean="0"/>
              <a:t>duplicated</a:t>
            </a:r>
            <a:endParaRPr lang="pl-PL" dirty="0" smtClean="0"/>
          </a:p>
          <a:p>
            <a:r>
              <a:rPr lang="pl-PL" dirty="0" smtClean="0"/>
              <a:t>…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often</a:t>
            </a:r>
            <a:r>
              <a:rPr lang="pl-PL" dirty="0" smtClean="0"/>
              <a:t> </a:t>
            </a:r>
            <a:r>
              <a:rPr lang="pl-PL" dirty="0" err="1" smtClean="0"/>
              <a:t>tied</a:t>
            </a:r>
            <a:r>
              <a:rPr lang="pl-PL" dirty="0" smtClean="0"/>
              <a:t> to an </a:t>
            </a:r>
            <a:r>
              <a:rPr lang="pl-PL" dirty="0" err="1" smtClean="0"/>
              <a:t>application</a:t>
            </a:r>
            <a:endParaRPr lang="pl-PL" dirty="0" smtClean="0"/>
          </a:p>
          <a:p>
            <a:pPr>
              <a:buNone/>
            </a:pPr>
            <a:r>
              <a:rPr lang="pl-PL" b="1" dirty="0" smtClean="0"/>
              <a:t>Idea – a single place for</a:t>
            </a:r>
            <a:r>
              <a:rPr lang="pl-PL" dirty="0" smtClean="0"/>
              <a:t>…</a:t>
            </a:r>
          </a:p>
          <a:p>
            <a:r>
              <a:rPr lang="en-US" dirty="0" smtClean="0"/>
              <a:t>integration of </a:t>
            </a:r>
            <a:r>
              <a:rPr lang="pl-PL" dirty="0" err="1" smtClean="0"/>
              <a:t>information</a:t>
            </a:r>
            <a:r>
              <a:rPr lang="pl-PL" dirty="0" smtClean="0"/>
              <a:t> </a:t>
            </a:r>
            <a:r>
              <a:rPr lang="pl-PL" dirty="0" err="1" smtClean="0"/>
              <a:t>from</a:t>
            </a:r>
            <a:r>
              <a:rPr lang="pl-PL" dirty="0" smtClean="0"/>
              <a:t> </a:t>
            </a:r>
            <a:r>
              <a:rPr lang="en-US" dirty="0" smtClean="0"/>
              <a:t>various sources </a:t>
            </a:r>
            <a:r>
              <a:rPr lang="pl-PL" dirty="0" smtClean="0"/>
              <a:t>(</a:t>
            </a:r>
            <a:r>
              <a:rPr lang="en-US" dirty="0" smtClean="0"/>
              <a:t>social networks, email, calendars, documents, images</a:t>
            </a:r>
            <a:r>
              <a:rPr lang="pl-PL" dirty="0" smtClean="0"/>
              <a:t>, …)</a:t>
            </a:r>
          </a:p>
          <a:p>
            <a:r>
              <a:rPr lang="en-US" dirty="0"/>
              <a:t>combining, linking, assigning meaning, tags or other metadata to information</a:t>
            </a:r>
            <a:r>
              <a:rPr lang="en-US" dirty="0" smtClean="0"/>
              <a:t>,</a:t>
            </a:r>
            <a:endParaRPr lang="pl-PL" dirty="0" smtClean="0"/>
          </a:p>
          <a:p>
            <a:r>
              <a:rPr lang="en-US" dirty="0"/>
              <a:t>presenting information in a way that is useful to the user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Approach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err="1" smtClean="0"/>
              <a:t>Type</a:t>
            </a:r>
            <a:r>
              <a:rPr lang="pl-PL" dirty="0" smtClean="0"/>
              <a:t> and </a:t>
            </a:r>
            <a:r>
              <a:rPr lang="pl-PL" dirty="0" err="1" smtClean="0"/>
              <a:t>object</a:t>
            </a:r>
            <a:r>
              <a:rPr lang="pl-PL" dirty="0" smtClean="0"/>
              <a:t> system </a:t>
            </a:r>
            <a:r>
              <a:rPr lang="pl-PL" dirty="0" err="1" smtClean="0"/>
              <a:t>based</a:t>
            </a:r>
            <a:r>
              <a:rPr lang="pl-PL" dirty="0" smtClean="0"/>
              <a:t> on RDF</a:t>
            </a:r>
          </a:p>
          <a:p>
            <a:r>
              <a:rPr lang="pl-PL" dirty="0" err="1" smtClean="0"/>
              <a:t>Importing</a:t>
            </a:r>
            <a:r>
              <a:rPr lang="pl-PL" dirty="0" smtClean="0"/>
              <a:t> </a:t>
            </a:r>
            <a:r>
              <a:rPr lang="pl-PL" dirty="0" err="1" smtClean="0"/>
              <a:t>information</a:t>
            </a:r>
            <a:r>
              <a:rPr lang="pl-PL" dirty="0" smtClean="0"/>
              <a:t> </a:t>
            </a:r>
            <a:r>
              <a:rPr lang="pl-PL" dirty="0" err="1" smtClean="0"/>
              <a:t>from</a:t>
            </a:r>
            <a:r>
              <a:rPr lang="pl-PL" dirty="0" smtClean="0"/>
              <a:t> </a:t>
            </a:r>
            <a:r>
              <a:rPr lang="pl-PL" dirty="0" err="1" smtClean="0"/>
              <a:t>external</a:t>
            </a:r>
            <a:r>
              <a:rPr lang="pl-PL" dirty="0" smtClean="0"/>
              <a:t> </a:t>
            </a:r>
            <a:r>
              <a:rPr lang="pl-PL" dirty="0" err="1" smtClean="0"/>
              <a:t>sources</a:t>
            </a:r>
            <a:endParaRPr lang="pl-PL" dirty="0" smtClean="0"/>
          </a:p>
          <a:p>
            <a:r>
              <a:rPr lang="pl-PL" dirty="0" err="1" smtClean="0"/>
              <a:t>Annotating</a:t>
            </a:r>
            <a:r>
              <a:rPr lang="pl-PL" dirty="0" smtClean="0"/>
              <a:t> and </a:t>
            </a:r>
            <a:r>
              <a:rPr lang="pl-PL" dirty="0" err="1" smtClean="0"/>
              <a:t>linking</a:t>
            </a:r>
            <a:r>
              <a:rPr lang="pl-PL" dirty="0" smtClean="0"/>
              <a:t> </a:t>
            </a:r>
            <a:r>
              <a:rPr lang="pl-PL" dirty="0" err="1" smtClean="0"/>
              <a:t>objects</a:t>
            </a:r>
            <a:endParaRPr lang="pl-PL" dirty="0" smtClean="0"/>
          </a:p>
          <a:p>
            <a:r>
              <a:rPr lang="pl-PL" dirty="0" err="1" smtClean="0"/>
              <a:t>Equivalence</a:t>
            </a:r>
            <a:endParaRPr lang="pl-PL" dirty="0" smtClean="0"/>
          </a:p>
          <a:p>
            <a:r>
              <a:rPr lang="pl-PL" dirty="0" err="1" smtClean="0"/>
              <a:t>Extracting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r>
              <a:rPr lang="pl-PL" dirty="0" smtClean="0"/>
              <a:t> </a:t>
            </a:r>
            <a:r>
              <a:rPr lang="pl-PL" dirty="0" err="1" smtClean="0"/>
              <a:t>fragments</a:t>
            </a:r>
            <a:endParaRPr lang="pl-PL" dirty="0" smtClean="0"/>
          </a:p>
          <a:p>
            <a:r>
              <a:rPr lang="pl-PL" dirty="0" err="1" smtClean="0"/>
              <a:t>Viewing</a:t>
            </a:r>
            <a:r>
              <a:rPr lang="pl-PL" dirty="0" smtClean="0"/>
              <a:t> </a:t>
            </a:r>
            <a:r>
              <a:rPr lang="pl-PL" dirty="0" err="1" smtClean="0"/>
              <a:t>information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</a:t>
            </a:r>
            <a:r>
              <a:rPr lang="pl-PL" dirty="0" err="1" smtClean="0"/>
              <a:t>different</a:t>
            </a:r>
            <a:r>
              <a:rPr lang="pl-PL" dirty="0" smtClean="0"/>
              <a:t> </a:t>
            </a:r>
            <a:r>
              <a:rPr lang="pl-PL" dirty="0" err="1" smtClean="0"/>
              <a:t>ways</a:t>
            </a:r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Średni">
  <a:themeElements>
    <a:clrScheme name="Średni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Średni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Średni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78</TotalTime>
  <Words>112</Words>
  <Application>Microsoft Office PowerPoint</Application>
  <PresentationFormat>Pokaz na ekranie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4" baseType="lpstr">
      <vt:lpstr>Średni</vt:lpstr>
      <vt:lpstr>Unified approach to management of distributed personal information</vt:lpstr>
      <vt:lpstr>Unified approach to management of distributed personal information</vt:lpstr>
      <vt:lpstr>Approach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Piotr Szymański</dc:creator>
  <cp:lastModifiedBy>Piotr Szymański</cp:lastModifiedBy>
  <cp:revision>8</cp:revision>
  <dcterms:created xsi:type="dcterms:W3CDTF">2009-12-09T18:21:09Z</dcterms:created>
  <dcterms:modified xsi:type="dcterms:W3CDTF">2009-12-09T19:39:59Z</dcterms:modified>
</cp:coreProperties>
</file>