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2E0E-3B57-456F-A192-4C8A1681901C}" type="datetimeFigureOut">
              <a:rPr lang="pl-PL" smtClean="0"/>
              <a:t>2009-03-18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03BC8-962D-49D0-922B-ECD8CF2E498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349px-Maersk_logo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714356"/>
            <a:ext cx="3324225" cy="3000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Emma </a:t>
            </a:r>
            <a:r>
              <a:rPr lang="da-DK" dirty="0" smtClean="0"/>
              <a:t>Mærsk</a:t>
            </a:r>
            <a:endParaRPr lang="pl-PL" dirty="0"/>
          </a:p>
        </p:txBody>
      </p:sp>
      <p:pic>
        <p:nvPicPr>
          <p:cNvPr id="4" name="Symbol zastępczy zawartości 3" descr="Emma_Maersk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857364"/>
            <a:ext cx="8337588" cy="314327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</Words>
  <Application>Microsoft Office PowerPoint</Application>
  <PresentationFormat>Pokaz na ekranie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Slajd 1</vt:lpstr>
      <vt:lpstr>Emma Mærsk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Szymański Piotr</dc:creator>
  <cp:lastModifiedBy>Szymański Piotr</cp:lastModifiedBy>
  <cp:revision>4</cp:revision>
  <dcterms:created xsi:type="dcterms:W3CDTF">2009-03-18T18:52:40Z</dcterms:created>
  <dcterms:modified xsi:type="dcterms:W3CDTF">2009-03-18T19:25:35Z</dcterms:modified>
</cp:coreProperties>
</file>